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h4XjA7C54C4XZKsOzbOiLg58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5f9064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e5f9064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12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e92bcc5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e92bcc5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92bcc5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e92bcc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11"/>
          <p:cNvSpPr txBox="1"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" name="Google Shape;34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5" name="Google Shape;155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" name="Google Shape;58;p13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42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4563080" y="1575652"/>
            <a:ext cx="8921" cy="4819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3" name="Google Shape;83;p15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5" name="Google Shape;125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>
            <a:spLocks noGrp="1"/>
          </p:cNvSpPr>
          <p:nvPr>
            <p:ph type="pic" idx="2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marL="914400" lvl="1" indent="-28194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marL="1371600" lvl="2" indent="-276225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marL="1828800" lvl="3" indent="-268605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" name="Google Shape;18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19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sz="33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332" algn="l" rtl="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6390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sz="2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sz="2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20039" algn="l" rtl="0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08609" algn="l" rtl="0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security.com/blog/why-do-ransomware-attacks-keep-happening%5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yberark.com/resources/blog/how-to-use-the-mitre-att-ck-framework-to-fight-ransomware-attack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subTitle" idx="1"/>
          </p:nvPr>
        </p:nvSpPr>
        <p:spPr>
          <a:xfrm>
            <a:off x="838200" y="5334000"/>
            <a:ext cx="640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Student Pann Vichhka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Advior Na Sambathchatovong</a:t>
            </a:r>
            <a:endParaRPr sz="2000"/>
          </a:p>
        </p:txBody>
      </p:sp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762000" y="3429000"/>
            <a:ext cx="7772400" cy="1470025"/>
          </a:xfrm>
          <a:prstGeom prst="rect">
            <a:avLst/>
          </a:prstGeom>
          <a:solidFill>
            <a:srgbClr val="546D7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eorgia"/>
              <a:buNone/>
            </a:pPr>
            <a:r>
              <a:rPr lang="en-US" baseline="30000">
                <a:solidFill>
                  <a:schemeClr val="lt1"/>
                </a:solidFill>
              </a:rPr>
              <a:t>Dynamic Adaptive of Ransomeware Defensive Profile Using Attack-Defense framework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04800" y="533400"/>
            <a:ext cx="6629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Royal University of Phnom Penh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Faculty of Engineering</a:t>
            </a:r>
            <a:endParaRPr sz="2600">
              <a:solidFill>
                <a:srgbClr val="4B506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472536"/>
            <a:ext cx="1499616" cy="149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Current Progress</a:t>
            </a:r>
            <a:endParaRPr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2" name="Google Shape;222;g12f5b29592c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Mapping MITRE ATT&amp;CK Matrix to NIST Cybersecurity Framework Diagram ( Done 100%)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ransomware defensive dynamic profile using WannaCry ransomware behaviors ( Done 100%)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Draft report (30%)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e5f9064d1_0_3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28" name="Google Shape;228;g12e5f9064d1_0_3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g12e5f9064d1_0_3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Why Do Ransomware Attacks Keep Happening?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https://www.coresecurity.com/blog/why-do-ransomware-attacks-keep-happening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How to Use the MITRE ATT&amp;CK Framework to Fight Ransomware Attacks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https://www.cyberark.com/resources/blog/how-to-use-the-mitre-att-ck-framework-to-fight-ransomware-attacks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R. Kwon, T. Ashley, J. Castleberry, P. Mckenzie and S. N. Gupta Gourisetti, "Cyber Threat Dictionary Using MITRE ATT&amp;CK Matrix and NIST Cybersecurity Framework Mapping," 2020 Resilience Week (RWS), 2020, pp. 106-112, doi: 10.1109/RWS50334.2020.9241271.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S. Boudko and H. Abie, "Adaptive Cybersecurity Framework for Healthcare Internet of Things," 2019 13th International Symposium on Medical Information and Communication Technology (ISMICT), 2019, pp. 1-6, doi: 10.1109/ISMICT.2019.8743905.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N. Teodoro, L. Gonçalves and C. Serrão, "NIST CyberSecurity Framework Compliance: A Generic Model for Dynamic Assessment and Predictive Requirements," 2015 IEEE Trustcom/BigDataSE/ISPA, 2015, pp. 418-425, doi: 10.1109/Trustcom.2015.402.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Barker, W., Scarfone, K., Fisher, W., &amp; Souppaya, M. (2021). Cybersecurity Framework Profile for Ransomware Risk Management (No. NIST Internal or Interagency Report (NISTIR) 8374 (Draft)). National Institute of Standards and Technology.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Mesker, K., Engineer, I. C., &amp; Chevron, E. T. C. (2014, October). Adapting NIST Cybersecurity Framework for Risk Assessment. In NIST Conference.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endParaRPr dirty="0"/>
          </a:p>
        </p:txBody>
      </p:sp>
      <p:sp>
        <p:nvSpPr>
          <p:cNvPr id="235" name="Google Shape;235;p9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301752" y="3505200"/>
            <a:ext cx="8503920" cy="25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Thanks you…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Q &amp; 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Introduction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Objective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Literature review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Methodology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Expected Result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Current Project Progress</a:t>
            </a:r>
            <a:endParaRPr dirty="0"/>
          </a:p>
        </p:txBody>
      </p:sp>
      <p:sp>
        <p:nvSpPr>
          <p:cNvPr id="178" name="Google Shape;178;p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4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 vectors are nearly impossible to close</a:t>
            </a:r>
            <a:endParaRPr dirty="0"/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/>
              <a:t>Phishing emails 70%</a:t>
            </a:r>
            <a:endParaRPr dirty="0"/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/>
              <a:t>email attachments 54%</a:t>
            </a:r>
            <a:endParaRPr dirty="0"/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/>
              <a:t>users visiting malicious and compromised website 41%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Most of ransomware gangs used MITRE ATT&amp;CK framework as technique for build weaponize or kill chain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Ransomware-as-a-service innovations always change or cover their path based on that framework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Cyber security practitioner are often puzzled how to cope with ransomware attacks when it occurs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up an attack-defense framework by mapping MITRE ATT&amp;CK Framework to NIST Cybersecurity Framework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To experiment defensive approach by identify ransomware gangs techniques based on MITRE ATT&amp;CK Matrix and provide a set of guidelines 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a ransomware defensive dynamic profile by using Attack-defense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0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MITRE ATT&amp;CK Framework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r>
              <a:rPr lang="en-GB" dirty="0"/>
              <a:t>Post-compromise recognition and preventions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Technical used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034C85-00B3-CADD-E558-B9ADF7B5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137" y="2949204"/>
            <a:ext cx="5153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59B68D-E944-1D42-FBA2-5A29FBDC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98" y="2949204"/>
            <a:ext cx="5153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NIST Cybersecurity Framework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A set of cybersecurity best practices and recommendations</a:t>
            </a:r>
            <a:endParaRPr lang="km-KH" dirty="0"/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Simplifies the language of cybersecurity for everyone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5C91FC-1478-0D09-A9B1-EA5E2F6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3496362"/>
            <a:ext cx="3653928" cy="23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9FFAFD-946B-F404-398C-C81F4A19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83" y="3422956"/>
            <a:ext cx="51530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92bcc596_0_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98" name="Google Shape;198;g12e92bcc596_0_6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9" name="Google Shape;199;g12e92bcc596_0_6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From MITRE ATT&amp;CK Matrix to NIST Cybersecurity Framework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EF06-7A1D-3B32-E8BE-E8E676E9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7" y="2560510"/>
            <a:ext cx="62293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Usage of attack-defense framework in build up a ransomware defensive profile</a:t>
            </a:r>
            <a:endParaRPr/>
          </a:p>
        </p:txBody>
      </p:sp>
      <p:pic>
        <p:nvPicPr>
          <p:cNvPr id="208" name="Google Shape;208;g12ff7fed9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7" y="2785680"/>
            <a:ext cx="7786275" cy="128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92bcc596_0_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Expected Result</a:t>
            </a:r>
            <a:endParaRPr/>
          </a:p>
        </p:txBody>
      </p:sp>
      <p:sp>
        <p:nvSpPr>
          <p:cNvPr id="214" name="Google Shape;214;g12e92bcc596_0_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5" name="Google Shape;215;g12e92bcc596_0_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To Complete attack-defensive framework diagram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Usable in </a:t>
            </a:r>
            <a:r>
              <a:rPr lang="en-GB" dirty="0"/>
              <a:t>build ransomware defensive dynamic profile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On-screen Show (4:3)</PresentationFormat>
  <Paragraphs>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Noto Sans Symbols</vt:lpstr>
      <vt:lpstr>Civic</vt:lpstr>
      <vt:lpstr>Dynamic Adaptive of Ransomeware Defensive Profile Using Attack-Defense framework</vt:lpstr>
      <vt:lpstr>Outline</vt:lpstr>
      <vt:lpstr>Introduction</vt:lpstr>
      <vt:lpstr>Objective</vt:lpstr>
      <vt:lpstr>Literature Review</vt:lpstr>
      <vt:lpstr>Literature Review</vt:lpstr>
      <vt:lpstr>Methodology</vt:lpstr>
      <vt:lpstr>Methodology</vt:lpstr>
      <vt:lpstr>Expected Result</vt:lpstr>
      <vt:lpstr>Current Progress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Adaptive of Ransomeware Defensive Profile Using Attack-Defense framework</dc:title>
  <dc:creator>Sokha</dc:creator>
  <cp:lastModifiedBy>Vichhika Pann</cp:lastModifiedBy>
  <cp:revision>1</cp:revision>
  <dcterms:created xsi:type="dcterms:W3CDTF">2015-04-24T22:36:42Z</dcterms:created>
  <dcterms:modified xsi:type="dcterms:W3CDTF">2022-06-10T16:19:07Z</dcterms:modified>
</cp:coreProperties>
</file>